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7" r:id="rId4"/>
    <p:sldId id="273" r:id="rId5"/>
    <p:sldId id="274" r:id="rId6"/>
    <p:sldId id="275" r:id="rId7"/>
    <p:sldId id="278" r:id="rId8"/>
    <p:sldId id="279" r:id="rId9"/>
    <p:sldId id="280" r:id="rId10"/>
    <p:sldId id="281" r:id="rId11"/>
    <p:sldId id="282" r:id="rId12"/>
    <p:sldId id="258" r:id="rId13"/>
  </p:sldIdLst>
  <p:sldSz cx="12192000" cy="6858000"/>
  <p:notesSz cx="9942513" cy="67611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90" autoAdjust="0"/>
  </p:normalViewPr>
  <p:slideViewPr>
    <p:cSldViewPr snapToGrid="0">
      <p:cViewPr varScale="1">
        <p:scale>
          <a:sx n="49" d="100"/>
          <a:sy n="49" d="100"/>
        </p:scale>
        <p:origin x="5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8948-9B7E-4D6B-A236-FBD36DAC337B}" type="datetimeFigureOut">
              <a:rPr lang="tr-TR" smtClean="0"/>
              <a:t>10.09.2018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B0C06-E937-479F-A9E7-A85ADC61F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94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8D1EB-7AF5-4B2A-9789-60205F33E85E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E14A-AE23-403A-AA2E-152E2AAEE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6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8B5DA-9B78-44CE-A7D5-60301CD0A3F6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DAF2-FF06-45A5-885E-A6228702ACBF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0080-E1F9-490E-AA37-1D1CF534EB98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3021-E907-46BC-B012-3FF5D503E13E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9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EC8A-9617-4FCF-B396-D59C1BA5C8EE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7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B0D9-DE50-4B2F-8883-BB03A358E805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B724-C311-4795-89B0-E0C35F1D6715}" type="datetime1">
              <a:rPr lang="en-US" smtClean="0"/>
              <a:t>9/10/2018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1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8EE0-EF59-4C91-ADA8-F16142C1DD68}" type="datetime1">
              <a:rPr lang="en-US" smtClean="0"/>
              <a:t>9/10/2018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1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AB57F-231B-4A62-8113-FC5ABF3AEF25}" type="datetime1">
              <a:rPr lang="en-US" smtClean="0"/>
              <a:t>9/10/2018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3AB7-4843-46E8-AD74-C676252FDFB2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F723-C15F-4B80-BA0B-1A736E7F8A27}" type="datetime1">
              <a:rPr lang="en-US" smtClean="0"/>
              <a:t>9/10/2018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4484-C0E5-403A-A3EA-F4024FDBC0E2}" type="datetime1">
              <a:rPr lang="en-US" smtClean="0"/>
              <a:t>9/10/2018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D34E-CF5C-4AED-9D38-9DFB3142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3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karabuk.edu.tr/umitatilla/" TargetMode="External"/><Relationship Id="rId2" Type="http://schemas.openxmlformats.org/officeDocument/2006/relationships/hyperlink" Target="mailto:umitatila@karabuk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BLM-111 PROGRAMLAMA DİLLERİ I</a:t>
            </a:r>
            <a:br>
              <a:rPr lang="tr-TR" sz="3600" dirty="0"/>
            </a:br>
            <a:br>
              <a:rPr lang="tr-TR" sz="3600" dirty="0"/>
            </a:br>
            <a:r>
              <a:rPr lang="tr-TR" sz="3600" dirty="0"/>
              <a:t>Ders-6 Algoritma Örnekleri ve Analizi-2</a:t>
            </a:r>
            <a:endParaRPr lang="en-US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95721"/>
            <a:ext cx="9144000" cy="1655762"/>
          </a:xfrm>
        </p:spPr>
        <p:txBody>
          <a:bodyPr>
            <a:normAutofit/>
          </a:bodyPr>
          <a:lstStyle/>
          <a:p>
            <a:r>
              <a:rPr lang="tr-TR" dirty="0"/>
              <a:t>Yrd. Doç. Dr. Ümit ATİLA</a:t>
            </a:r>
          </a:p>
          <a:p>
            <a:r>
              <a:rPr lang="tr-TR" dirty="0">
                <a:solidFill>
                  <a:srgbClr val="FF0000"/>
                </a:solidFill>
                <a:hlinkClick r:id="rId2"/>
              </a:rPr>
              <a:t>umitatila@karabuk.edu.tr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hlinkClick r:id="rId3"/>
              </a:rPr>
              <a:t>http://web.karabuk.edu.tr/umitatilla/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6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Örnek-8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877491" cy="4351338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Klavyeden -1 girilene kadar girilmiş olan sayılardan en büyük ve en küçüğünü ekrana yazdıran programın akış diyagramını çiziniz.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FCA71F6-36C2-4AF1-884E-3B266860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895" y="1962740"/>
            <a:ext cx="7380082" cy="407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35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2701A-7349-4B4E-8E10-4F09DF51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2DFF67-8F5F-42CA-AC37-C150D8D7C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3694611" cy="4351338"/>
          </a:xfrm>
        </p:spPr>
        <p:txBody>
          <a:bodyPr>
            <a:normAutofit/>
          </a:bodyPr>
          <a:lstStyle/>
          <a:p>
            <a:r>
              <a:rPr lang="tr-TR" dirty="0"/>
              <a:t>Klavyeden girilen iki sayının </a:t>
            </a:r>
            <a:r>
              <a:rPr lang="tr-TR" dirty="0" err="1"/>
              <a:t>OBEB'ini</a:t>
            </a:r>
            <a:r>
              <a:rPr lang="tr-TR" dirty="0"/>
              <a:t> bulan programın akış diyagramını çiziniz.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0DB02F0-CFB4-4249-95C7-6D4C8DF4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5437D61-52B4-423A-BF99-AD9001699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0254" y="1250950"/>
            <a:ext cx="585787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85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Kaan</a:t>
            </a:r>
            <a:r>
              <a:rPr lang="en-GB" dirty="0"/>
              <a:t> Aslan, “</a:t>
            </a:r>
            <a:r>
              <a:rPr lang="en-GB" dirty="0" err="1"/>
              <a:t>A’dan</a:t>
            </a:r>
            <a:r>
              <a:rPr lang="en-GB" dirty="0"/>
              <a:t> </a:t>
            </a:r>
            <a:r>
              <a:rPr lang="en-GB" dirty="0" err="1"/>
              <a:t>Z’ye</a:t>
            </a:r>
            <a:r>
              <a:rPr lang="en-GB" dirty="0"/>
              <a:t> C </a:t>
            </a:r>
            <a:r>
              <a:rPr lang="en-GB" dirty="0" err="1"/>
              <a:t>Klavuzu</a:t>
            </a:r>
            <a:r>
              <a:rPr lang="en-GB" dirty="0"/>
              <a:t> 8. </a:t>
            </a:r>
            <a:r>
              <a:rPr lang="en-GB" dirty="0" err="1"/>
              <a:t>Basım</a:t>
            </a:r>
            <a:r>
              <a:rPr lang="en-GB" dirty="0"/>
              <a:t>”, </a:t>
            </a:r>
            <a:r>
              <a:rPr lang="en-GB" dirty="0" err="1"/>
              <a:t>Pusula</a:t>
            </a:r>
            <a:r>
              <a:rPr lang="en-GB" dirty="0"/>
              <a:t> </a:t>
            </a:r>
            <a:r>
              <a:rPr lang="en-GB" dirty="0" err="1"/>
              <a:t>Yayıncılık</a:t>
            </a:r>
            <a:r>
              <a:rPr lang="en-GB" dirty="0"/>
              <a:t>, 2002</a:t>
            </a:r>
            <a:endParaRPr lang="tr-TR" dirty="0"/>
          </a:p>
          <a:p>
            <a:r>
              <a:rPr lang="tr-TR" dirty="0"/>
              <a:t>Bayram AKGÜL, C Programlama Ders notları</a:t>
            </a:r>
          </a:p>
          <a:p>
            <a:r>
              <a:rPr lang="tr-TR" dirty="0"/>
              <a:t>"C How </a:t>
            </a:r>
            <a:r>
              <a:rPr lang="tr-TR" dirty="0" err="1"/>
              <a:t>to</a:t>
            </a:r>
            <a:r>
              <a:rPr lang="tr-TR" dirty="0"/>
              <a:t> Program", </a:t>
            </a:r>
            <a:r>
              <a:rPr lang="en-US" dirty="0"/>
              <a:t>Paul J. </a:t>
            </a:r>
            <a:r>
              <a:rPr lang="en-US" dirty="0" err="1"/>
              <a:t>Deitel</a:t>
            </a:r>
            <a:r>
              <a:rPr lang="tr-TR" dirty="0"/>
              <a:t>, </a:t>
            </a:r>
            <a:r>
              <a:rPr lang="tr-TR" dirty="0" err="1"/>
              <a:t>Harvey</a:t>
            </a:r>
            <a:r>
              <a:rPr lang="tr-TR" dirty="0"/>
              <a:t> </a:t>
            </a:r>
            <a:r>
              <a:rPr lang="tr-TR" dirty="0" err="1"/>
              <a:t>Deitel</a:t>
            </a:r>
            <a:r>
              <a:rPr lang="tr-TR" dirty="0"/>
              <a:t>.</a:t>
            </a:r>
          </a:p>
          <a:p>
            <a:r>
              <a:rPr lang="tr-TR" dirty="0"/>
              <a:t>Fahri Vatansever, "Algoritma Geliştirme ve Programlamaya Giriş"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7569" y="1515292"/>
            <a:ext cx="4974771" cy="4841058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tr-TR" sz="4000" dirty="0"/>
              <a:t>Klavyeden girilen 10 adet sayıdan çift olanların toplamını ve tek olanların toplamını ayrı ayrı hesaplayıp ekrana yazdırın.</a:t>
            </a:r>
          </a:p>
          <a:p>
            <a:pPr marL="234950" indent="-234950">
              <a:buAutoNum type="arabicPeriod"/>
            </a:pPr>
            <a:r>
              <a:rPr lang="tr-TR" sz="4000" dirty="0"/>
              <a:t>Başla</a:t>
            </a:r>
          </a:p>
          <a:p>
            <a:pPr marL="234950" indent="-234950">
              <a:buAutoNum type="arabicPeriod"/>
            </a:pPr>
            <a:r>
              <a:rPr lang="tr-TR" sz="4000" dirty="0" err="1"/>
              <a:t>ciftSayac</a:t>
            </a:r>
            <a:r>
              <a:rPr lang="tr-TR" sz="4000" dirty="0"/>
              <a:t> = 0</a:t>
            </a:r>
          </a:p>
          <a:p>
            <a:pPr marL="234950" indent="-234950">
              <a:buAutoNum type="arabicPeriod"/>
            </a:pPr>
            <a:r>
              <a:rPr lang="tr-TR" sz="4000" dirty="0" err="1"/>
              <a:t>tekSayac</a:t>
            </a:r>
            <a:r>
              <a:rPr lang="tr-TR" sz="4000" dirty="0"/>
              <a:t> = 0</a:t>
            </a:r>
          </a:p>
          <a:p>
            <a:pPr marL="234950" indent="-234950">
              <a:buAutoNum type="arabicPeriod"/>
            </a:pPr>
            <a:r>
              <a:rPr lang="tr-TR" sz="4000" dirty="0" err="1"/>
              <a:t>sayac</a:t>
            </a:r>
            <a:r>
              <a:rPr lang="tr-TR" sz="4000" dirty="0"/>
              <a:t> = 1</a:t>
            </a:r>
          </a:p>
          <a:p>
            <a:pPr marL="234950" indent="-234950">
              <a:buAutoNum type="arabicPeriod"/>
            </a:pPr>
            <a:r>
              <a:rPr lang="tr-TR" sz="4000" dirty="0" err="1"/>
              <a:t>sayac</a:t>
            </a:r>
            <a:r>
              <a:rPr lang="tr-TR" sz="4000" dirty="0"/>
              <a:t> &lt; = 10 olduğu sürece tekrarla</a:t>
            </a:r>
          </a:p>
          <a:p>
            <a:pPr marL="0" indent="0">
              <a:buNone/>
            </a:pPr>
            <a:r>
              <a:rPr lang="tr-TR" sz="4000" dirty="0"/>
              <a:t>	Klavyeden sayı gir, </a:t>
            </a:r>
            <a:r>
              <a:rPr lang="tr-TR" sz="4000" dirty="0" err="1"/>
              <a:t>sayi</a:t>
            </a:r>
            <a:endParaRPr lang="tr-TR" sz="4000" dirty="0"/>
          </a:p>
          <a:p>
            <a:pPr marL="0" indent="0">
              <a:buNone/>
            </a:pPr>
            <a:r>
              <a:rPr lang="tr-TR" sz="4000" dirty="0"/>
              <a:t>	eğer </a:t>
            </a:r>
            <a:r>
              <a:rPr lang="tr-TR" sz="4000" dirty="0" err="1"/>
              <a:t>sayi</a:t>
            </a:r>
            <a:r>
              <a:rPr lang="tr-TR" sz="4000" dirty="0"/>
              <a:t> % 2 == 0 ise</a:t>
            </a:r>
          </a:p>
          <a:p>
            <a:pPr marL="0" indent="0">
              <a:buNone/>
            </a:pPr>
            <a:r>
              <a:rPr lang="tr-TR" sz="4000" dirty="0"/>
              <a:t>	     </a:t>
            </a:r>
            <a:r>
              <a:rPr lang="tr-TR" sz="4000" dirty="0" err="1"/>
              <a:t>ciftSayac</a:t>
            </a:r>
            <a:r>
              <a:rPr lang="tr-TR" sz="4000" dirty="0"/>
              <a:t> ++</a:t>
            </a:r>
          </a:p>
          <a:p>
            <a:pPr marL="0" indent="0">
              <a:buNone/>
            </a:pPr>
            <a:r>
              <a:rPr lang="tr-TR" sz="4000" dirty="0"/>
              <a:t>	değilse </a:t>
            </a:r>
          </a:p>
          <a:p>
            <a:pPr marL="0" indent="0">
              <a:buNone/>
            </a:pPr>
            <a:r>
              <a:rPr lang="tr-TR" sz="4000" dirty="0"/>
              <a:t>                        </a:t>
            </a:r>
            <a:r>
              <a:rPr lang="tr-TR" sz="4000" dirty="0" err="1"/>
              <a:t>tekSayac</a:t>
            </a:r>
            <a:r>
              <a:rPr lang="tr-TR" sz="4000" dirty="0"/>
              <a:t>++</a:t>
            </a:r>
          </a:p>
          <a:p>
            <a:pPr marL="0" indent="0">
              <a:buNone/>
            </a:pPr>
            <a:r>
              <a:rPr lang="tr-TR" sz="4000" dirty="0"/>
              <a:t>	</a:t>
            </a:r>
            <a:r>
              <a:rPr lang="tr-TR" sz="4000" dirty="0" err="1"/>
              <a:t>sayac</a:t>
            </a:r>
            <a:r>
              <a:rPr lang="tr-TR" sz="4000" dirty="0"/>
              <a:t>++</a:t>
            </a:r>
          </a:p>
          <a:p>
            <a:pPr marL="0" indent="0">
              <a:buNone/>
            </a:pPr>
            <a:r>
              <a:rPr lang="tr-TR" sz="4000" dirty="0"/>
              <a:t>6. Çift sayacını yazdır</a:t>
            </a:r>
          </a:p>
          <a:p>
            <a:pPr marL="0" indent="0">
              <a:buNone/>
            </a:pPr>
            <a:r>
              <a:rPr lang="tr-TR" sz="4000" dirty="0"/>
              <a:t>7. Tek sayacını yazdır</a:t>
            </a:r>
          </a:p>
          <a:p>
            <a:pPr marL="0" indent="0">
              <a:buNone/>
            </a:pPr>
            <a:r>
              <a:rPr lang="tr-TR" sz="4000" dirty="0"/>
              <a:t>8. Bitir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970" y="1515292"/>
            <a:ext cx="6187303" cy="480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2514" y="1825625"/>
            <a:ext cx="5368835" cy="474499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/>
              <a:t>Bir sayının 4 ile bölümünden kalanı kalan operatörü (%) kullanmadan bulan programın akış diyagramı.</a:t>
            </a:r>
          </a:p>
          <a:p>
            <a:pPr marL="0" indent="0">
              <a:buNone/>
            </a:pPr>
            <a:r>
              <a:rPr lang="tr-TR" dirty="0"/>
              <a:t>1. Başla</a:t>
            </a:r>
          </a:p>
          <a:p>
            <a:pPr marL="0" indent="0">
              <a:buNone/>
            </a:pPr>
            <a:r>
              <a:rPr lang="tr-TR" dirty="0"/>
              <a:t>2. Sayı gir , N</a:t>
            </a:r>
          </a:p>
          <a:p>
            <a:pPr marL="0" indent="0">
              <a:buNone/>
            </a:pPr>
            <a:r>
              <a:rPr lang="tr-TR" dirty="0"/>
              <a:t>3. N&gt;4 olduğu sürece tekrarla</a:t>
            </a:r>
          </a:p>
          <a:p>
            <a:pPr marL="0" indent="0">
              <a:buNone/>
            </a:pPr>
            <a:r>
              <a:rPr lang="tr-TR" dirty="0"/>
              <a:t>	N = N-4</a:t>
            </a:r>
          </a:p>
          <a:p>
            <a:pPr marL="0" indent="0">
              <a:buNone/>
            </a:pPr>
            <a:r>
              <a:rPr lang="tr-TR" dirty="0"/>
              <a:t>4. Kalan = N</a:t>
            </a:r>
          </a:p>
          <a:p>
            <a:pPr marL="0" indent="0">
              <a:buNone/>
            </a:pPr>
            <a:r>
              <a:rPr lang="tr-TR" dirty="0"/>
              <a:t>5. Yaz, Kalan</a:t>
            </a:r>
          </a:p>
          <a:p>
            <a:pPr marL="0" indent="0">
              <a:buNone/>
            </a:pPr>
            <a:r>
              <a:rPr lang="tr-TR" dirty="0"/>
              <a:t>6. Bitir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442" y="1825625"/>
            <a:ext cx="3639807" cy="48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9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Klavyeden girilen sayının mükemmel sayı olup olmadığını bulan programın akış diyagramını oluşturun.</a:t>
            </a:r>
          </a:p>
          <a:p>
            <a:pPr lvl="1"/>
            <a:r>
              <a:rPr lang="tr-TR" dirty="0"/>
              <a:t>Mükemmel Sayı: Kendisi hariç, diğer tam bölenlerinin toplamı kendisine eşit olan sayıdır.</a:t>
            </a:r>
          </a:p>
          <a:p>
            <a:pPr lvl="1"/>
            <a:r>
              <a:rPr lang="tr-TR" dirty="0" err="1"/>
              <a:t>Örn</a:t>
            </a:r>
            <a:r>
              <a:rPr lang="tr-TR" dirty="0"/>
              <a:t>: 6 </a:t>
            </a:r>
            <a:r>
              <a:rPr lang="tr-TR" dirty="0">
                <a:sym typeface="Wingdings" panose="05000000000000000000" pitchFamily="2" charset="2"/>
              </a:rPr>
              <a:t> 1+2+3 = 6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7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4726577" cy="4530725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r-TR" dirty="0"/>
              <a:t>1.Başla</a:t>
            </a:r>
          </a:p>
          <a:p>
            <a:pPr>
              <a:buNone/>
            </a:pPr>
            <a:r>
              <a:rPr lang="tr-TR" dirty="0"/>
              <a:t>2.Klavyeden sayı gir, </a:t>
            </a:r>
            <a:r>
              <a:rPr lang="tr-TR" dirty="0" err="1"/>
              <a:t>sayi</a:t>
            </a:r>
            <a:endParaRPr lang="tr-TR" dirty="0"/>
          </a:p>
          <a:p>
            <a:pPr>
              <a:buNone/>
            </a:pPr>
            <a:r>
              <a:rPr lang="tr-TR" dirty="0"/>
              <a:t>3.toplam = 0</a:t>
            </a:r>
          </a:p>
          <a:p>
            <a:pPr>
              <a:buNone/>
            </a:pPr>
            <a:r>
              <a:rPr lang="tr-TR" dirty="0"/>
              <a:t>4. </a:t>
            </a:r>
            <a:r>
              <a:rPr lang="tr-TR" dirty="0" err="1"/>
              <a:t>sayac</a:t>
            </a:r>
            <a:r>
              <a:rPr lang="tr-TR" dirty="0"/>
              <a:t>= 1</a:t>
            </a:r>
          </a:p>
          <a:p>
            <a:pPr>
              <a:buNone/>
            </a:pPr>
            <a:r>
              <a:rPr lang="tr-TR" dirty="0"/>
              <a:t>5. </a:t>
            </a:r>
            <a:r>
              <a:rPr lang="tr-TR" dirty="0" err="1"/>
              <a:t>sayac</a:t>
            </a:r>
            <a:r>
              <a:rPr lang="tr-TR" dirty="0"/>
              <a:t> &lt; </a:t>
            </a:r>
            <a:r>
              <a:rPr lang="tr-TR" dirty="0" err="1"/>
              <a:t>sayi</a:t>
            </a:r>
            <a:r>
              <a:rPr lang="tr-TR" dirty="0"/>
              <a:t> olduğu sürece tekrarla</a:t>
            </a:r>
          </a:p>
          <a:p>
            <a:pPr>
              <a:buNone/>
            </a:pPr>
            <a:r>
              <a:rPr lang="tr-TR" dirty="0"/>
              <a:t>	      eğer </a:t>
            </a:r>
            <a:r>
              <a:rPr lang="tr-TR" dirty="0" err="1"/>
              <a:t>sayi%sayaç</a:t>
            </a:r>
            <a:r>
              <a:rPr lang="tr-TR" dirty="0"/>
              <a:t> == 0 ise	</a:t>
            </a:r>
          </a:p>
          <a:p>
            <a:pPr>
              <a:buNone/>
            </a:pPr>
            <a:r>
              <a:rPr lang="tr-TR" dirty="0"/>
              <a:t>                toplam += </a:t>
            </a:r>
            <a:r>
              <a:rPr lang="tr-TR" dirty="0" err="1"/>
              <a:t>sayac</a:t>
            </a:r>
            <a:endParaRPr lang="tr-TR" dirty="0"/>
          </a:p>
          <a:p>
            <a:pPr>
              <a:buNone/>
            </a:pPr>
            <a:r>
              <a:rPr lang="tr-TR" dirty="0"/>
              <a:t>	      sayaç++</a:t>
            </a:r>
          </a:p>
          <a:p>
            <a:pPr>
              <a:buNone/>
            </a:pPr>
            <a:r>
              <a:rPr lang="tr-TR" dirty="0"/>
              <a:t>6. eğer toplam == </a:t>
            </a:r>
            <a:r>
              <a:rPr lang="tr-TR" dirty="0" err="1"/>
              <a:t>sayi</a:t>
            </a:r>
            <a:r>
              <a:rPr lang="tr-TR" dirty="0"/>
              <a:t> </a:t>
            </a:r>
          </a:p>
          <a:p>
            <a:pPr>
              <a:buNone/>
            </a:pPr>
            <a:r>
              <a:rPr lang="tr-TR" dirty="0"/>
              <a:t>          yaz “Sayı mükemmeldir”</a:t>
            </a:r>
          </a:p>
          <a:p>
            <a:pPr>
              <a:buNone/>
            </a:pPr>
            <a:r>
              <a:rPr lang="tr-TR" dirty="0"/>
              <a:t>7. değilse </a:t>
            </a:r>
          </a:p>
          <a:p>
            <a:pPr>
              <a:buNone/>
            </a:pPr>
            <a:r>
              <a:rPr lang="tr-TR" dirty="0"/>
              <a:t>          yaz “Mükemmel değildir”</a:t>
            </a:r>
          </a:p>
          <a:p>
            <a:pPr>
              <a:buNone/>
            </a:pPr>
            <a:r>
              <a:rPr lang="tr-TR" dirty="0"/>
              <a:t>8.Bitir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9304" y="1625531"/>
            <a:ext cx="6150701" cy="47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3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Örnek-4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0446" y="1528354"/>
            <a:ext cx="5564777" cy="4950823"/>
          </a:xfrm>
        </p:spPr>
        <p:txBody>
          <a:bodyPr>
            <a:normAutofit fontScale="47500" lnSpcReduction="20000"/>
          </a:bodyPr>
          <a:lstStyle/>
          <a:p>
            <a:r>
              <a:rPr lang="tr-TR" dirty="0"/>
              <a:t>Klavyeden girilen bir sayının Armstrong sayısı olup olmadığını bulan programın akış diyagramı.</a:t>
            </a:r>
          </a:p>
          <a:p>
            <a:r>
              <a:rPr lang="tr-TR" dirty="0"/>
              <a:t>Armstrong sayısı: Basamaklarının küpleri toplamı kendisine eşit olan sayı</a:t>
            </a:r>
          </a:p>
          <a:p>
            <a:pPr marL="0" indent="0">
              <a:buNone/>
            </a:pPr>
            <a:r>
              <a:rPr lang="tr-TR" dirty="0"/>
              <a:t>1. Başla</a:t>
            </a:r>
          </a:p>
          <a:p>
            <a:pPr marL="0" indent="0">
              <a:buNone/>
            </a:pPr>
            <a:r>
              <a:rPr lang="tr-TR" dirty="0"/>
              <a:t>2. Toplam = 0</a:t>
            </a:r>
          </a:p>
          <a:p>
            <a:pPr marL="0" indent="0">
              <a:buNone/>
            </a:pPr>
            <a:r>
              <a:rPr lang="tr-TR" dirty="0"/>
              <a:t>3. Say gir , N</a:t>
            </a:r>
          </a:p>
          <a:p>
            <a:pPr marL="0" indent="0">
              <a:buNone/>
            </a:pPr>
            <a:r>
              <a:rPr lang="tr-TR" dirty="0"/>
              <a:t>4. A= N</a:t>
            </a:r>
          </a:p>
          <a:p>
            <a:pPr marL="0" indent="0">
              <a:buNone/>
            </a:pPr>
            <a:r>
              <a:rPr lang="tr-TR" dirty="0"/>
              <a:t>5. N&gt;0 olduğu sürece tekrarla</a:t>
            </a:r>
          </a:p>
          <a:p>
            <a:pPr marL="0" indent="0">
              <a:buNone/>
            </a:pPr>
            <a:r>
              <a:rPr lang="tr-TR" dirty="0"/>
              <a:t>	basamak = N%10</a:t>
            </a:r>
          </a:p>
          <a:p>
            <a:pPr marL="0" indent="0">
              <a:buNone/>
            </a:pPr>
            <a:r>
              <a:rPr lang="tr-TR" dirty="0"/>
              <a:t>	N = N/10</a:t>
            </a:r>
          </a:p>
          <a:p>
            <a:pPr marL="0" indent="0">
              <a:buNone/>
            </a:pPr>
            <a:r>
              <a:rPr lang="tr-TR" dirty="0"/>
              <a:t>	toplam += basamak*basamak*basamak</a:t>
            </a:r>
          </a:p>
          <a:p>
            <a:pPr marL="0" indent="0">
              <a:buNone/>
            </a:pPr>
            <a:r>
              <a:rPr lang="tr-TR" dirty="0"/>
              <a:t>6. Eğer toplam == A ise</a:t>
            </a:r>
          </a:p>
          <a:p>
            <a:pPr marL="0" indent="0">
              <a:buNone/>
            </a:pPr>
            <a:r>
              <a:rPr lang="tr-TR" dirty="0"/>
              <a:t>	yaz "</a:t>
            </a:r>
            <a:r>
              <a:rPr lang="tr-TR" dirty="0" err="1"/>
              <a:t>Armstron</a:t>
            </a:r>
            <a:r>
              <a:rPr lang="tr-TR" dirty="0"/>
              <a:t> sayısıdır"</a:t>
            </a:r>
          </a:p>
          <a:p>
            <a:pPr marL="0" indent="0">
              <a:buNone/>
            </a:pPr>
            <a:r>
              <a:rPr lang="tr-TR" dirty="0"/>
              <a:t>7. Değilse yaz "</a:t>
            </a:r>
            <a:r>
              <a:rPr lang="tr-TR" dirty="0" err="1"/>
              <a:t>Armstron</a:t>
            </a:r>
            <a:r>
              <a:rPr lang="tr-TR" dirty="0"/>
              <a:t> sayısı değildir"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222" y="1619746"/>
            <a:ext cx="6181725" cy="442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3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877491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Klavyeden girilen sayının (örneğin 1234) basamakları tersten olan sayıya dönüştüren ve ekrana yazdıran programın akış diyagramını oluşturun.</a:t>
            </a:r>
            <a:endParaRPr lang="en-US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698" y="1612072"/>
            <a:ext cx="6652395" cy="456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9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Örnek-6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877491" cy="4351338"/>
          </a:xfrm>
        </p:spPr>
        <p:txBody>
          <a:bodyPr>
            <a:normAutofit/>
          </a:bodyPr>
          <a:lstStyle/>
          <a:p>
            <a:r>
              <a:rPr lang="tr-TR" dirty="0"/>
              <a:t>1000'den küçük tüm </a:t>
            </a:r>
            <a:r>
              <a:rPr lang="tr-TR" dirty="0" err="1"/>
              <a:t>Harshad</a:t>
            </a:r>
            <a:r>
              <a:rPr lang="tr-TR" dirty="0"/>
              <a:t> sayılarını ekrana yazdıran programın akış diyagramını çiziniz.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2414F97-3C93-467C-80D7-0A3DDC894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691" y="1825625"/>
            <a:ext cx="7267267" cy="3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Örnek-7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3877491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Ardışık iki aynı sayı klavyeden girilene kadar girilmiş tüm sayıların ortalamasını bulup ekrana yazdıran programın akış diyagramını oluşturunuz.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9D34E-CF5C-4AED-9D38-9DFB3142C878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06DB1E0-3A97-411A-B93B-7FDDD774B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189" y="1371600"/>
            <a:ext cx="5160243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1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Özel 1">
      <a:dk1>
        <a:sysClr val="windowText" lastClr="000000"/>
      </a:dk1>
      <a:lt1>
        <a:srgbClr val="2683C6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Özel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10244</TotalTime>
  <Words>362</Words>
  <Application>Microsoft Office PowerPoint</Application>
  <PresentationFormat>Geniş ekran</PresentationFormat>
  <Paragraphs>87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Teması</vt:lpstr>
      <vt:lpstr>BLM-111 PROGRAMLAMA DİLLERİ I  Ders-6 Algoritma Örnekleri ve Analizi-2</vt:lpstr>
      <vt:lpstr>Örnek-1</vt:lpstr>
      <vt:lpstr>Örnek-2</vt:lpstr>
      <vt:lpstr>Örnek-3</vt:lpstr>
      <vt:lpstr>Örnek-3</vt:lpstr>
      <vt:lpstr>Örnek-4</vt:lpstr>
      <vt:lpstr>Örnek-5</vt:lpstr>
      <vt:lpstr>Örnek-6</vt:lpstr>
      <vt:lpstr>Örnek-7</vt:lpstr>
      <vt:lpstr>Örnek-8</vt:lpstr>
      <vt:lpstr>Örnek-9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SPLASH</dc:creator>
  <cp:lastModifiedBy>SPLASH</cp:lastModifiedBy>
  <cp:revision>375</cp:revision>
  <cp:lastPrinted>2016-10-31T13:33:21Z</cp:lastPrinted>
  <dcterms:created xsi:type="dcterms:W3CDTF">2016-06-12T13:03:12Z</dcterms:created>
  <dcterms:modified xsi:type="dcterms:W3CDTF">2018-09-10T20:33:17Z</dcterms:modified>
</cp:coreProperties>
</file>